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2" r:id="rId2"/>
  </p:sldMasterIdLst>
  <p:notesMasterIdLst>
    <p:notesMasterId r:id="rId2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88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customXml" Target="../customXml/item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eg>
</file>

<file path=ppt/media/image2.jpeg>
</file>

<file path=ppt/media/image3.jpe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</a:lstStyle>
          <a:p>
            <a:fld id="{888A7752-73DE-404C-BA6F-63DEF987950B}" type="datetimeFigureOut">
              <a:rPr lang="en-US" smtClean="0"/>
              <a:pPr/>
              <a:t>11/4/12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</a:lstStyle>
          <a:p>
            <a:fld id="{AEC00428-765A-4708-ADE2-3AAB557AF17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008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00428-765A-4708-ADE2-3AAB557AF17C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00428-765A-4708-ADE2-3AAB557AF17C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C00428-765A-4708-ADE2-3AAB557AF17C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3886200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5124450"/>
            <a:ext cx="6858000" cy="53340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lt"/>
                <a:cs typeface="+mj-lt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fld id="{A8B8E7D2-F905-46E3-BDD3-0258335A3216}" type="datetime1">
              <a:rPr lang="en-US" smtClean="0"/>
              <a:pPr/>
              <a:t>11/4/12</a:t>
            </a:fld>
            <a:endParaRPr lang="en-US" sz="16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D4B5ADC2-7248-4799-8E52-477E151C3EE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04875" y="3648075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5048250"/>
            <a:ext cx="7315200" cy="68580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3648075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5048250"/>
            <a:ext cx="228600" cy="68580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8BEC-55E3-4F9D-B5C5-76D23951C04A}" type="datetime1">
              <a:rPr lang="en-US" smtClean="0"/>
              <a:pPr/>
              <a:t>11/4/12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5ADC2-7248-4799-8E52-477E151C3EE9}" type="slidenum">
              <a:rPr lang="en-US" sz="1400" b="1" smtClean="0">
                <a:solidFill>
                  <a:srgbClr val="FFFFFF"/>
                </a:solidFill>
              </a:rPr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8BEC-55E3-4F9D-B5C5-76D23951C04A}" type="datetime1">
              <a:rPr lang="en-US" smtClean="0"/>
              <a:pPr/>
              <a:t>11/4/12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5ADC2-7248-4799-8E52-477E151C3EE9}" type="slidenum">
              <a:rPr lang="en-US" sz="1400" b="1" smtClean="0">
                <a:solidFill>
                  <a:srgbClr val="FFFFFF"/>
                </a:solidFill>
              </a:rPr>
              <a:pPr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/>
          </a:p>
        </p:txBody>
      </p:sp>
      <p:sp>
        <p:nvSpPr>
          <p:cNvPr id="8" name="Shap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8BEC-55E3-4F9D-B5C5-76D23951C04A}" type="datetime1">
              <a:rPr lang="en-US" smtClean="0"/>
              <a:pPr/>
              <a:t>11/4/12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5ADC2-7248-4799-8E52-477E151C3EE9}" type="slidenum">
              <a:rPr lang="en-US" sz="1400" b="1" smtClean="0">
                <a:solidFill>
                  <a:srgbClr val="FFFFFF"/>
                </a:solidFill>
              </a:rPr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fld id="{2FB568A0-62B0-4129-95C4-7270BF844D61}" type="datetime1">
              <a:rPr lang="en-US" smtClean="0"/>
              <a:pPr/>
              <a:t>11/4/12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147C1B20-DEF4-46E3-B77F-0FB6B8193D9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D7F31A-E594-408B-8114-4F8438303DA3}" type="datetime1">
              <a:rPr lang="en-US" smtClean="0"/>
              <a:pPr/>
              <a:t>11/4/12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C1B20-DEF4-46E3-B77F-0FB6B8193D9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978398-2A5A-4309-94C2-82E465C1DCF8}" type="datetime1">
              <a:rPr lang="en-US" smtClean="0"/>
              <a:pPr/>
              <a:t>11/4/12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C1B20-DEF4-46E3-B77F-0FB6B8193D9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8BEC-55E3-4F9D-B5C5-76D23951C04A}" type="datetime1">
              <a:rPr lang="en-US" smtClean="0"/>
              <a:pPr/>
              <a:t>11/4/12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5ADC2-7248-4799-8E52-477E151C3EE9}" type="slidenum">
              <a:rPr lang="en-US" sz="1400" b="1" smtClean="0">
                <a:solidFill>
                  <a:srgbClr val="FFFFFF"/>
                </a:solidFill>
              </a:rPr>
              <a:pPr/>
              <a:t>‹#›</a:t>
            </a:fld>
            <a:endParaRPr lang="en-US"/>
          </a:p>
        </p:txBody>
      </p:sp>
      <p:sp>
        <p:nvSpPr>
          <p:cNvPr id="6" name="Shap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8B58F6-778A-46C2-BFC0-8FD9B04A99E8}" type="datetime1">
              <a:rPr lang="en-US" smtClean="0"/>
              <a:pPr/>
              <a:t>11/4/12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C1B20-DEF4-46E3-B77F-0FB6B8193D9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/>
          </a:p>
        </p:txBody>
      </p:sp>
      <p:sp>
        <p:nvSpPr>
          <p:cNvPr id="6" name="Shap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lt"/>
                <a:cs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8BEC-55E3-4F9D-B5C5-76D23951C04A}" type="datetime1">
              <a:rPr lang="en-US" smtClean="0"/>
              <a:pPr/>
              <a:t>11/4/12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5ADC2-7248-4799-8E52-477E151C3EE9}" type="slidenum">
              <a:rPr lang="en-US" sz="1400" b="1" smtClean="0">
                <a:solidFill>
                  <a:srgbClr val="FFFFFF"/>
                </a:solidFill>
              </a:rPr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 dirty="0"/>
          </a:p>
        </p:txBody>
      </p:sp>
      <p:sp>
        <p:nvSpPr>
          <p:cNvPr id="9" name="Shap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938BEC-55E3-4F9D-B5C5-76D23951C04A}" type="datetime1">
              <a:rPr lang="en-US" smtClean="0"/>
              <a:pPr/>
              <a:t>11/4/12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5ADC2-7248-4799-8E52-477E151C3EE9}" type="slidenum">
              <a:rPr lang="en-US" sz="1400" b="1" smtClean="0">
                <a:solidFill>
                  <a:srgbClr val="FFFFFF"/>
                </a:solidFill>
              </a:rPr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/>
          </a:p>
        </p:txBody>
      </p:sp>
      <p:sp>
        <p:nvSpPr>
          <p:cNvPr id="9" name="Shap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fld id="{33938BEC-55E3-4F9D-B5C5-76D23951C04A}" type="datetime1">
              <a:rPr lang="en-US" smtClean="0"/>
              <a:pPr/>
              <a:t>11/4/12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>
              <a:defRPr sz="1400">
                <a:solidFill>
                  <a:schemeClr val="tx2"/>
                </a:solidFill>
              </a:defRPr>
            </a:lvl1pPr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>
              <a:defRPr sz="1400">
                <a:solidFill>
                  <a:schemeClr val="tx2"/>
                </a:solidFill>
              </a:defRPr>
            </a:lvl1pPr>
          </a:lstStyle>
          <a:p>
            <a:pPr algn="l"/>
            <a:fld id="{D4B5ADC2-7248-4799-8E52-477E151C3EE9}" type="slidenum">
              <a:rPr lang="en-US" sz="1400" b="1" smtClean="0">
                <a:solidFill>
                  <a:srgbClr val="FFFFFF"/>
                </a:solidFill>
              </a:rPr>
              <a:pPr algn="l"/>
              <a:t>‹#›</a:t>
            </a:fld>
            <a:endParaRPr lang="en-US" sz="1600" dirty="0">
              <a:solidFill>
                <a:schemeClr val="tx2"/>
              </a:solidFill>
            </a:endParaRPr>
          </a:p>
        </p:txBody>
      </p:sp>
      <p:sp>
        <p:nvSpPr>
          <p:cNvPr id="28" name="Straight Connector 2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lang="en-US"/>
          </a:p>
        </p:txBody>
      </p:sp>
      <p:sp>
        <p:nvSpPr>
          <p:cNvPr id="10" name="Shape 9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</p:sldLayoutIdLst>
  <p:txStyles>
    <p:titleStyle>
      <a:lvl1pPr algn="l" rtl="0" eaLnBrk="1" latinLnBrk="0" hangingPunct="1"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WVBU Staff Meeting</a:t>
            </a:r>
            <a:endParaRPr lang="en-US" dirty="0">
              <a:ln/>
              <a:gradFill flip="none">
                <a:gsLst>
                  <a:gs pos="0">
                    <a:schemeClr val="accent6">
                      <a:tint val="70000"/>
                      <a:shade val="100000"/>
                      <a:hueMod val="100000"/>
                      <a:satMod val="195000"/>
                    </a:schemeClr>
                  </a:gs>
                  <a:gs pos="46000">
                    <a:schemeClr val="accent6">
                      <a:tint val="70000"/>
                      <a:shade val="100000"/>
                      <a:hueMod val="100000"/>
                      <a:satMod val="195000"/>
                    </a:schemeClr>
                  </a:gs>
                  <a:gs pos="100000">
                    <a:schemeClr val="accent6">
                      <a:tint val="100000"/>
                      <a:shade val="60000"/>
                      <a:hueMod val="100000"/>
                      <a:satMod val="195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3" name="Rectang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November 2012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Recent Alerts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 smtClean="0"/>
              <a:t>DO NOT CLEAR BUFFER.</a:t>
            </a:r>
          </a:p>
          <a:p>
            <a:r>
              <a:rPr lang="en-US" dirty="0" smtClean="0"/>
              <a:t>This deletes the messages, and the engineer or GM will need to check these.</a:t>
            </a:r>
          </a:p>
          <a:p>
            <a:endParaRPr lang="en-US" dirty="0"/>
          </a:p>
          <a:p>
            <a:r>
              <a:rPr lang="en-US" dirty="0" smtClean="0"/>
              <a:t>Sometimes, there won’t be any alerts, which means that someone has logged them recently.</a:t>
            </a:r>
            <a:endParaRPr lang="en-US" dirty="0"/>
          </a:p>
        </p:txBody>
      </p:sp>
      <p:pic>
        <p:nvPicPr>
          <p:cNvPr id="5" name="Content Placeholder 4" descr="IMG_2522.JPG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4" r="126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87870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DO I NEED TO DO THIS???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Check at the beginning of your show.</a:t>
            </a:r>
          </a:p>
          <a:p>
            <a:pPr lvl="2"/>
            <a:r>
              <a:rPr lang="en-US" dirty="0" smtClean="0"/>
              <a:t>If the “MSG” button is visible, check it the messages.</a:t>
            </a:r>
          </a:p>
          <a:p>
            <a:r>
              <a:rPr lang="en-US" dirty="0" smtClean="0"/>
              <a:t>If there is a “real” alert (telephone outage, storm warning, etc.), you need to announce it on the air.</a:t>
            </a:r>
          </a:p>
          <a:p>
            <a:r>
              <a:rPr lang="en-US" dirty="0" smtClean="0"/>
              <a:t>If an alert ever comes in that we need to pass along, the machine will do it on its own, but it doesn’t </a:t>
            </a:r>
            <a:r>
              <a:rPr lang="en-US" i="1" dirty="0" smtClean="0"/>
              <a:t>announce</a:t>
            </a:r>
            <a:r>
              <a:rPr lang="en-US" dirty="0" smtClean="0"/>
              <a:t> things for us, just passes the message down the line.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7797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console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it’s not supposed to be scary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1604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programs?</a:t>
            </a:r>
            <a:endParaRPr lang="en-US" dirty="0"/>
          </a:p>
        </p:txBody>
      </p:sp>
      <p:pic>
        <p:nvPicPr>
          <p:cNvPr id="9" name="Content Placeholder 8" descr="IMG_2523.JPG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0" b="9840"/>
          <a:stretch>
            <a:fillRect/>
          </a:stretch>
        </p:blipFill>
        <p:spPr/>
      </p:pic>
      <p:sp>
        <p:nvSpPr>
          <p:cNvPr id="10" name="Frame 9"/>
          <p:cNvSpPr/>
          <p:nvPr/>
        </p:nvSpPr>
        <p:spPr>
          <a:xfrm>
            <a:off x="1143000" y="2133600"/>
            <a:ext cx="7239000" cy="83820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3323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programs?</a:t>
            </a:r>
            <a:endParaRPr lang="en-US" dirty="0"/>
          </a:p>
        </p:txBody>
      </p:sp>
      <p:pic>
        <p:nvPicPr>
          <p:cNvPr id="9" name="Content Placeholder 8" descr="IMG_2523.JPG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0" b="9840"/>
          <a:stretch>
            <a:fillRect/>
          </a:stretch>
        </p:blipFill>
        <p:spPr/>
      </p:pic>
      <p:sp>
        <p:nvSpPr>
          <p:cNvPr id="10" name="Frame 9"/>
          <p:cNvSpPr/>
          <p:nvPr/>
        </p:nvSpPr>
        <p:spPr>
          <a:xfrm>
            <a:off x="1143000" y="2133600"/>
            <a:ext cx="7239000" cy="83820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67000" y="4114800"/>
            <a:ext cx="3581400" cy="646331"/>
          </a:xfrm>
          <a:prstGeom prst="rect">
            <a:avLst/>
          </a:prstGeom>
          <a:solidFill>
            <a:schemeClr val="lt1">
              <a:alpha val="63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These help us choose where the sound in each channel is sent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101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programs?</a:t>
            </a:r>
            <a:endParaRPr lang="en-US" dirty="0"/>
          </a:p>
        </p:txBody>
      </p:sp>
      <p:pic>
        <p:nvPicPr>
          <p:cNvPr id="9" name="Content Placeholder 8" descr="IMG_2523.JPG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0" b="9840"/>
          <a:stretch>
            <a:fillRect/>
          </a:stretch>
        </p:blipFill>
        <p:spPr/>
      </p:pic>
      <p:sp>
        <p:nvSpPr>
          <p:cNvPr id="10" name="Frame 9"/>
          <p:cNvSpPr/>
          <p:nvPr/>
        </p:nvSpPr>
        <p:spPr>
          <a:xfrm>
            <a:off x="1143000" y="2133600"/>
            <a:ext cx="7239000" cy="83820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24600" y="4419600"/>
            <a:ext cx="2057400" cy="646331"/>
          </a:xfrm>
          <a:prstGeom prst="rect">
            <a:avLst/>
          </a:prstGeom>
          <a:solidFill>
            <a:schemeClr val="lt1">
              <a:alpha val="7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If a program is bright, it’s “ON”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101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programs?</a:t>
            </a:r>
            <a:endParaRPr lang="en-US" dirty="0"/>
          </a:p>
        </p:txBody>
      </p:sp>
      <p:pic>
        <p:nvPicPr>
          <p:cNvPr id="9" name="Content Placeholder 8" descr="IMG_2523.JPG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0" b="9840"/>
          <a:stretch>
            <a:fillRect/>
          </a:stretch>
        </p:blipFill>
        <p:spPr/>
      </p:pic>
      <p:sp>
        <p:nvSpPr>
          <p:cNvPr id="10" name="Frame 9"/>
          <p:cNvSpPr/>
          <p:nvPr/>
        </p:nvSpPr>
        <p:spPr>
          <a:xfrm>
            <a:off x="1143000" y="2133600"/>
            <a:ext cx="7239000" cy="83820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19200" y="3200400"/>
            <a:ext cx="7162800" cy="1754327"/>
          </a:xfrm>
          <a:prstGeom prst="rect">
            <a:avLst/>
          </a:prstGeom>
          <a:solidFill>
            <a:schemeClr val="lt1">
              <a:alpha val="86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What do they mean? Which is which?</a:t>
            </a:r>
          </a:p>
          <a:p>
            <a:endParaRPr lang="en-US" dirty="0"/>
          </a:p>
          <a:p>
            <a:r>
              <a:rPr lang="en-US" dirty="0" smtClean="0"/>
              <a:t>PROGRAM 1:   Broadcast (Radio and web)</a:t>
            </a:r>
          </a:p>
          <a:p>
            <a:r>
              <a:rPr lang="en-US" dirty="0" smtClean="0"/>
              <a:t>PROGRAM 2:   Phone line</a:t>
            </a:r>
          </a:p>
          <a:p>
            <a:r>
              <a:rPr lang="en-US" dirty="0" smtClean="0"/>
              <a:t>PROGRAM 3:    VU meters</a:t>
            </a:r>
          </a:p>
          <a:p>
            <a:r>
              <a:rPr lang="en-US" dirty="0" smtClean="0"/>
              <a:t>PROGRAM 4:   -nothing-</a:t>
            </a:r>
          </a:p>
        </p:txBody>
      </p:sp>
    </p:spTree>
    <p:extLst>
      <p:ext uri="{BB962C8B-B14F-4D97-AF65-F5344CB8AC3E}">
        <p14:creationId xmlns:p14="http://schemas.microsoft.com/office/powerpoint/2010/main" val="4180101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are programs?</a:t>
            </a:r>
            <a:endParaRPr lang="en-US" dirty="0"/>
          </a:p>
        </p:txBody>
      </p:sp>
      <p:pic>
        <p:nvPicPr>
          <p:cNvPr id="9" name="Content Placeholder 8" descr="IMG_2523.JPG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40" b="9840"/>
          <a:stretch>
            <a:fillRect/>
          </a:stretch>
        </p:blipFill>
        <p:spPr/>
      </p:pic>
      <p:sp>
        <p:nvSpPr>
          <p:cNvPr id="10" name="Frame 9"/>
          <p:cNvSpPr/>
          <p:nvPr/>
        </p:nvSpPr>
        <p:spPr>
          <a:xfrm>
            <a:off x="1143000" y="2133600"/>
            <a:ext cx="7239000" cy="838200"/>
          </a:xfrm>
          <a:prstGeom prst="fram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43000" y="3200400"/>
            <a:ext cx="7086600" cy="1754327"/>
          </a:xfrm>
          <a:prstGeom prst="rect">
            <a:avLst/>
          </a:prstGeom>
          <a:solidFill>
            <a:schemeClr val="lt1">
              <a:alpha val="86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SO:</a:t>
            </a:r>
          </a:p>
          <a:p>
            <a:endParaRPr lang="en-US" dirty="0"/>
          </a:p>
          <a:p>
            <a:r>
              <a:rPr lang="en-US" dirty="0" smtClean="0"/>
              <a:t>If you’re on-air with a caller, but you only want to use the VU meters to see how loud </a:t>
            </a:r>
            <a:r>
              <a:rPr lang="en-US" dirty="0" err="1" smtClean="0"/>
              <a:t>mic</a:t>
            </a:r>
            <a:r>
              <a:rPr lang="en-US" dirty="0" smtClean="0"/>
              <a:t> 2 is, how should the </a:t>
            </a:r>
            <a:r>
              <a:rPr lang="en-US" dirty="0" err="1" smtClean="0"/>
              <a:t>mic</a:t>
            </a:r>
            <a:r>
              <a:rPr lang="en-US" dirty="0" smtClean="0"/>
              <a:t> channels be set?</a:t>
            </a:r>
          </a:p>
          <a:p>
            <a:endParaRPr lang="en-US" dirty="0"/>
          </a:p>
          <a:p>
            <a:r>
              <a:rPr lang="en-US" dirty="0" smtClean="0"/>
              <a:t>Why is the phone channel (last one) wrong in this picture?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0101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transmitter controls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hat’s a lot of buttons!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476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smtClean="0"/>
              <a:t>peer</a:t>
            </a:r>
            <a:r>
              <a:rPr lang="en-US" dirty="0" smtClean="0"/>
              <a:t> critiques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judge your friends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447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Agenda:</a:t>
            </a:r>
            <a:endParaRPr lang="en-US" dirty="0">
              <a:ln/>
              <a:gradFill flip="none">
                <a:gsLst>
                  <a:gs pos="0">
                    <a:schemeClr val="accent6">
                      <a:tint val="70000"/>
                      <a:shade val="100000"/>
                      <a:hueMod val="100000"/>
                      <a:satMod val="195000"/>
                    </a:schemeClr>
                  </a:gs>
                  <a:gs pos="46000">
                    <a:schemeClr val="accent6">
                      <a:tint val="70000"/>
                      <a:shade val="100000"/>
                      <a:hueMod val="100000"/>
                      <a:satMod val="195000"/>
                    </a:schemeClr>
                  </a:gs>
                  <a:gs pos="100000">
                    <a:schemeClr val="accent6">
                      <a:tint val="100000"/>
                      <a:shade val="60000"/>
                      <a:hueMod val="100000"/>
                      <a:satMod val="195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3" name="Rectangle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Board of Directors election</a:t>
            </a:r>
          </a:p>
          <a:p>
            <a:r>
              <a:rPr lang="en-US" dirty="0" smtClean="0"/>
              <a:t>Training</a:t>
            </a:r>
          </a:p>
          <a:p>
            <a:pPr lvl="1"/>
            <a:r>
              <a:rPr lang="en-US" dirty="0" smtClean="0"/>
              <a:t>New EAS Decoder</a:t>
            </a:r>
          </a:p>
          <a:p>
            <a:pPr lvl="1"/>
            <a:r>
              <a:rPr lang="en-US" dirty="0" smtClean="0"/>
              <a:t>Advanced console operation</a:t>
            </a:r>
          </a:p>
          <a:p>
            <a:pPr lvl="1"/>
            <a:r>
              <a:rPr lang="en-US" dirty="0" smtClean="0"/>
              <a:t>Transmitter</a:t>
            </a:r>
          </a:p>
          <a:p>
            <a:r>
              <a:rPr lang="en-US" dirty="0" smtClean="0"/>
              <a:t>Peer Criticisms</a:t>
            </a:r>
          </a:p>
          <a:p>
            <a:r>
              <a:rPr lang="en-US" dirty="0" smtClean="0"/>
              <a:t>Election Night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UPCOMING: ELECTION NIGHT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 there.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3138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anything else?	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</a:t>
            </a:r>
            <a:r>
              <a:rPr lang="en-US" dirty="0" smtClean="0"/>
              <a:t> missed 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0230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the board of directors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</a:t>
            </a:r>
            <a:r>
              <a:rPr lang="en-US" dirty="0" smtClean="0"/>
              <a:t>ho can list the positions?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Positions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Station Manager</a:t>
            </a:r>
          </a:p>
          <a:p>
            <a:r>
              <a:rPr lang="en-US" dirty="0" smtClean="0"/>
              <a:t>Music Director (2)</a:t>
            </a:r>
          </a:p>
          <a:p>
            <a:r>
              <a:rPr lang="en-US" dirty="0" smtClean="0"/>
              <a:t>Business Manager</a:t>
            </a:r>
          </a:p>
          <a:p>
            <a:r>
              <a:rPr lang="en-US" dirty="0" smtClean="0"/>
              <a:t>Program Director/DJ Trainer</a:t>
            </a:r>
          </a:p>
          <a:p>
            <a:r>
              <a:rPr lang="en-US" dirty="0" smtClean="0"/>
              <a:t>Promotions and Social Media Director</a:t>
            </a:r>
          </a:p>
          <a:p>
            <a:r>
              <a:rPr lang="en-US" dirty="0" smtClean="0"/>
              <a:t>“Bucknell Today!” Director</a:t>
            </a:r>
          </a:p>
          <a:p>
            <a:r>
              <a:rPr lang="en-US" dirty="0" smtClean="0"/>
              <a:t>Student Engineer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665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Elections will be November 25</a:t>
            </a:r>
            <a:r>
              <a:rPr lang="en-US" baseline="30000" dirty="0" smtClean="0"/>
              <a:t>th</a:t>
            </a:r>
            <a:endParaRPr lang="en-US" dirty="0" smtClean="0"/>
          </a:p>
          <a:p>
            <a:r>
              <a:rPr lang="en-US" dirty="0" smtClean="0"/>
              <a:t>Sign-ups mounted in the station</a:t>
            </a:r>
          </a:p>
          <a:p>
            <a:r>
              <a:rPr lang="en-US" dirty="0" smtClean="0"/>
              <a:t>No second-semester seniors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5220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TRAINING!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et’s see what you know.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024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EAS Decoder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Be able to… </a:t>
            </a:r>
          </a:p>
          <a:p>
            <a:pPr lvl="1"/>
            <a:r>
              <a:rPr lang="en-US" dirty="0" smtClean="0"/>
              <a:t>Rebroadcast a message that comes in to the station</a:t>
            </a:r>
          </a:p>
          <a:p>
            <a:pPr lvl="1"/>
            <a:r>
              <a:rPr lang="en-US" dirty="0" smtClean="0"/>
              <a:t>Check what alerts have recently been received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9264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Recent Alerts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 smtClean="0"/>
              <a:t>If an alert has come in recently and you need to see what it was, press the “MSG” button.</a:t>
            </a:r>
            <a:endParaRPr lang="en-US" dirty="0"/>
          </a:p>
        </p:txBody>
      </p:sp>
      <p:pic>
        <p:nvPicPr>
          <p:cNvPr id="7" name="Content Placeholder 6" descr="IMG_2520.JPG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4" r="126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3747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Recent Alerts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dirty="0" smtClean="0"/>
              <a:t>You will see the log of alerts sent and received, and each will tell you what was broadcast, who sent it, the times that it is active.</a:t>
            </a:r>
            <a:endParaRPr lang="en-US" dirty="0"/>
          </a:p>
          <a:p>
            <a:r>
              <a:rPr lang="en-US" dirty="0" smtClean="0"/>
              <a:t>At the end of the log, you’ll see the </a:t>
            </a:r>
          </a:p>
          <a:p>
            <a:r>
              <a:rPr lang="en-US" dirty="0" smtClean="0"/>
              <a:t>**Bottom**</a:t>
            </a:r>
          </a:p>
          <a:p>
            <a:r>
              <a:rPr lang="en-US" dirty="0" smtClean="0"/>
              <a:t>Press “Done”</a:t>
            </a:r>
            <a:endParaRPr lang="en-US" dirty="0"/>
          </a:p>
        </p:txBody>
      </p:sp>
      <p:pic>
        <p:nvPicPr>
          <p:cNvPr id="5" name="Content Placeholder 4" descr="IMG_2521.JPG"/>
          <p:cNvPicPr>
            <a:picLocks noGrp="1" noChangeAspect="1"/>
          </p:cNvPicPr>
          <p:nvPr>
            <p:ph sz="quarter"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54" r="126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153816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C101671269990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D7663390-1AD8-4488-A23F-16904AB0972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TC101671269990</Template>
  <TotalTime>0</TotalTime>
  <Words>493</Words>
  <Application>Microsoft Macintosh PowerPoint</Application>
  <PresentationFormat>On-screen Show (4:3)</PresentationFormat>
  <Paragraphs>78</Paragraphs>
  <Slides>21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TC101671269990</vt:lpstr>
      <vt:lpstr>WVBU Staff Meeting</vt:lpstr>
      <vt:lpstr>Agenda:</vt:lpstr>
      <vt:lpstr>the board of directors</vt:lpstr>
      <vt:lpstr>The Positions</vt:lpstr>
      <vt:lpstr>PowerPoint Presentation</vt:lpstr>
      <vt:lpstr>TRAINING!</vt:lpstr>
      <vt:lpstr>New EAS Decoder</vt:lpstr>
      <vt:lpstr>Check Recent Alerts</vt:lpstr>
      <vt:lpstr>Check Recent Alerts</vt:lpstr>
      <vt:lpstr>Check Recent Alerts</vt:lpstr>
      <vt:lpstr>WHEN DO I NEED TO DO THIS???</vt:lpstr>
      <vt:lpstr>the console</vt:lpstr>
      <vt:lpstr>What are programs?</vt:lpstr>
      <vt:lpstr>What are programs?</vt:lpstr>
      <vt:lpstr>What are programs?</vt:lpstr>
      <vt:lpstr>What are programs?</vt:lpstr>
      <vt:lpstr>What are programs?</vt:lpstr>
      <vt:lpstr>using the transmitter controls</vt:lpstr>
      <vt:lpstr>peer critiques</vt:lpstr>
      <vt:lpstr>UPCOMING: ELECTION NIGHT</vt:lpstr>
      <vt:lpstr>anything else?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seminar presentation</dc:title>
  <dc:creator/>
  <cp:keywords/>
  <cp:lastModifiedBy/>
  <cp:revision>1</cp:revision>
  <dcterms:modified xsi:type="dcterms:W3CDTF">2012-11-05T00:07:11Z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TC101671269990</vt:lpwstr>
  </property>
</Properties>
</file>

<file path=docProps/thumbnail.jpeg>
</file>